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6"/>
  </p:notesMasterIdLst>
  <p:sldIdLst>
    <p:sldId id="258" r:id="rId5"/>
  </p:sldIdLst>
  <p:sldSz cx="13716000" cy="13716000"/>
  <p:notesSz cx="13716000" cy="1371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2643" y="18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769225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43CDA-DBE0-4170-BA8C-7AE2C105DF33}" type="datetimeFigureOut">
              <a:rPr lang="de-DE" smtClean="0"/>
              <a:t>12.12.2023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543425" y="1714500"/>
            <a:ext cx="462915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371600" y="6600825"/>
            <a:ext cx="10972800" cy="54006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7769225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142FD-8C55-4876-8363-EE28A57C88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38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ildplatzhalter 17">
            <a:extLst>
              <a:ext uri="{FF2B5EF4-FFF2-40B4-BE49-F238E27FC236}">
                <a16:creationId xmlns:a16="http://schemas.microsoft.com/office/drawing/2014/main" id="{063F6526-36B9-B063-8819-D20CF490CC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14438" y="1181100"/>
            <a:ext cx="11287125" cy="111569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41" name="object 24">
            <a:extLst>
              <a:ext uri="{FF2B5EF4-FFF2-40B4-BE49-F238E27FC236}">
                <a16:creationId xmlns:a16="http://schemas.microsoft.com/office/drawing/2014/main" id="{5A7EFBDA-7C2B-057E-5CC8-CD6C2678A645}"/>
              </a:ext>
            </a:extLst>
          </p:cNvPr>
          <p:cNvSpPr txBox="1"/>
          <p:nvPr userDrawn="1"/>
        </p:nvSpPr>
        <p:spPr>
          <a:xfrm>
            <a:off x="12719252" y="1196394"/>
            <a:ext cx="754053" cy="293306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tabLst>
                <a:tab pos="1927860" algn="l"/>
              </a:tabLst>
            </a:pPr>
            <a:r>
              <a:rPr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MEET</a:t>
            </a:r>
            <a:r>
              <a:rPr sz="4900" b="1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	</a:t>
            </a:r>
            <a:r>
              <a:rPr sz="4900" b="1" spc="204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ME 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  <p:sp>
        <p:nvSpPr>
          <p:cNvPr id="42" name="object 24">
            <a:extLst>
              <a:ext uri="{FF2B5EF4-FFF2-40B4-BE49-F238E27FC236}">
                <a16:creationId xmlns:a16="http://schemas.microsoft.com/office/drawing/2014/main" id="{CE83B792-E7E8-6AC9-C1FA-5F2DC74986FD}"/>
              </a:ext>
            </a:extLst>
          </p:cNvPr>
          <p:cNvSpPr txBox="1"/>
          <p:nvPr userDrawn="1"/>
        </p:nvSpPr>
        <p:spPr>
          <a:xfrm rot="16200000">
            <a:off x="9685035" y="-1824988"/>
            <a:ext cx="754053" cy="4879000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#SCCON24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3716000" cy="13716000"/>
          </a:xfrm>
          <a:custGeom>
            <a:avLst/>
            <a:gdLst/>
            <a:ahLst/>
            <a:cxnLst/>
            <a:rect l="l" t="t" r="r" b="b"/>
            <a:pathLst>
              <a:path w="13716000" h="13716000">
                <a:moveTo>
                  <a:pt x="13716000" y="0"/>
                </a:moveTo>
                <a:lnTo>
                  <a:pt x="0" y="0"/>
                </a:lnTo>
                <a:lnTo>
                  <a:pt x="0" y="13716000"/>
                </a:lnTo>
                <a:lnTo>
                  <a:pt x="13716000" y="13716000"/>
                </a:lnTo>
                <a:lnTo>
                  <a:pt x="13716000" y="0"/>
                </a:lnTo>
                <a:close/>
              </a:path>
            </a:pathLst>
          </a:custGeom>
          <a:solidFill>
            <a:srgbClr val="003F5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r"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Bildplatzhalter 29" descr="Ein Bild, das Design, Kreis, Grafiken, Screenshot enthält.&#10;&#10;Automatisch generierte Beschreibung">
            <a:extLst>
              <a:ext uri="{FF2B5EF4-FFF2-40B4-BE49-F238E27FC236}">
                <a16:creationId xmlns:a16="http://schemas.microsoft.com/office/drawing/2014/main" id="{1C647785-5E68-9611-C6C4-D6837C209E7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1" b="5871"/>
          <a:stretch/>
        </p:blipFill>
        <p:spPr/>
      </p:pic>
      <p:sp>
        <p:nvSpPr>
          <p:cNvPr id="25" name="bg object 18">
            <a:extLst>
              <a:ext uri="{FF2B5EF4-FFF2-40B4-BE49-F238E27FC236}">
                <a16:creationId xmlns:a16="http://schemas.microsoft.com/office/drawing/2014/main" id="{C8D73699-9543-BBE5-53B9-0C5D7CDBF14D}"/>
              </a:ext>
            </a:extLst>
          </p:cNvPr>
          <p:cNvSpPr/>
          <p:nvPr/>
        </p:nvSpPr>
        <p:spPr>
          <a:xfrm>
            <a:off x="419103" y="10744202"/>
            <a:ext cx="5324475" cy="2971800"/>
          </a:xfrm>
          <a:custGeom>
            <a:avLst/>
            <a:gdLst/>
            <a:ahLst/>
            <a:cxnLst/>
            <a:rect l="l" t="t" r="r" b="b"/>
            <a:pathLst>
              <a:path w="5324475" h="2971800">
                <a:moveTo>
                  <a:pt x="5324106" y="0"/>
                </a:moveTo>
                <a:lnTo>
                  <a:pt x="0" y="305041"/>
                </a:lnTo>
                <a:lnTo>
                  <a:pt x="0" y="2971800"/>
                </a:lnTo>
                <a:lnTo>
                  <a:pt x="5324106" y="2971800"/>
                </a:lnTo>
                <a:lnTo>
                  <a:pt x="5324106" y="0"/>
                </a:lnTo>
                <a:close/>
              </a:path>
            </a:pathLst>
          </a:custGeom>
          <a:solidFill>
            <a:srgbClr val="97C4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">
            <a:extLst>
              <a:ext uri="{FF2B5EF4-FFF2-40B4-BE49-F238E27FC236}">
                <a16:creationId xmlns:a16="http://schemas.microsoft.com/office/drawing/2014/main" id="{5A8DE66A-935B-3C85-29D0-9111A006AF14}"/>
              </a:ext>
            </a:extLst>
          </p:cNvPr>
          <p:cNvSpPr txBox="1">
            <a:spLocks/>
          </p:cNvSpPr>
          <p:nvPr/>
        </p:nvSpPr>
        <p:spPr>
          <a:xfrm>
            <a:off x="814900" y="11400879"/>
            <a:ext cx="4464685" cy="18673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4700"/>
              </a:lnSpc>
              <a:spcBef>
                <a:spcPts val="100"/>
              </a:spcBef>
              <a:spcAft>
                <a:spcPts val="600"/>
              </a:spcAft>
              <a:tabLst>
                <a:tab pos="2867025" algn="l"/>
              </a:tabLst>
            </a:pP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Vorname </a:t>
            </a:r>
            <a:b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</a:b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Nachname</a:t>
            </a:r>
          </a:p>
          <a:p>
            <a:pPr marL="18415">
              <a:lnSpc>
                <a:spcPts val="4700"/>
              </a:lnSpc>
              <a:spcBef>
                <a:spcPts val="100"/>
              </a:spcBef>
              <a:tabLst>
                <a:tab pos="2867025" algn="l"/>
              </a:tabLst>
            </a:pPr>
            <a:r>
              <a:rPr lang="de-DE" sz="3000" b="0" spc="-10">
                <a:solidFill>
                  <a:srgbClr val="FFFFFF"/>
                </a:solidFill>
                <a:latin typeface="TheSansOffice" panose="020B0503040302060204" pitchFamily="34" charset="0"/>
                <a:cs typeface="TheSans C4s ExtraLight"/>
              </a:rPr>
              <a:t>Unternehmen</a:t>
            </a:r>
            <a:endParaRPr sz="3000" dirty="0">
              <a:latin typeface="TheSansOffice" panose="020B0503040302060204" pitchFamily="34" charset="0"/>
              <a:cs typeface="TheSans C4s ExtraLight"/>
            </a:endParaRPr>
          </a:p>
        </p:txBody>
      </p:sp>
      <p:pic>
        <p:nvPicPr>
          <p:cNvPr id="33" name="Grafik 32" descr="Ein Bild, das Text, Schrift, Screenshot, Grafiken enthält.&#10;&#10;Automatisch generierte Beschreibung">
            <a:extLst>
              <a:ext uri="{FF2B5EF4-FFF2-40B4-BE49-F238E27FC236}">
                <a16:creationId xmlns:a16="http://schemas.microsoft.com/office/drawing/2014/main" id="{FC5E0A3A-1B5D-DDAA-1050-85CCA9653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6684" y="11138360"/>
            <a:ext cx="3934516" cy="227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295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7" ma:contentTypeDescription="Ein neues Dokument erstellen." ma:contentTypeScope="" ma:versionID="f0960e01ae772a0ffb4a4c4ec6ebf937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2dccf452d303f014cff403a6ba79fd07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9E2DE8-B2A5-4FA6-97CD-CEB0254DD51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899EE5-34BB-40C6-815A-5D117764981C}">
  <ds:schemaRefs>
    <ds:schemaRef ds:uri="1cd1ef05-533a-455e-94da-f80c122cc148"/>
    <ds:schemaRef ds:uri="4d400cd6-3dcf-42ac-a0f3-eb2b71ca539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B30C9ED-9420-4CA0-9AE3-A50D99666624}">
  <ds:schemaRefs>
    <ds:schemaRef ds:uri="1cd1ef05-533a-455e-94da-f80c122cc148"/>
    <ds:schemaRef ds:uri="4d400cd6-3dcf-42ac-a0f3-eb2b71ca539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</Words>
  <Application>Microsoft Office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Calibri</vt:lpstr>
      <vt:lpstr>TheSansOffice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#SCCON23</dc:title>
  <dc:creator>Marta, Helga</dc:creator>
  <cp:lastModifiedBy>Lea Joisten</cp:lastModifiedBy>
  <cp:revision>6</cp:revision>
  <dcterms:created xsi:type="dcterms:W3CDTF">2023-10-06T11:17:16Z</dcterms:created>
  <dcterms:modified xsi:type="dcterms:W3CDTF">2023-12-12T08:55:27Z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2023-10-06T00:00:00Z</vt:filetime>
  </property>
  <property fmtid="{D5CDD505-2E9C-101B-9397-08002B2CF9AE}" pid="3" name="Creator">
    <vt:lpwstr>Adobe InDesign 18.5 (Windows)</vt:lpwstr>
  </property>
  <property fmtid="{D5CDD505-2E9C-101B-9397-08002B2CF9AE}" pid="4" name="LastSaved">
    <vt:filetime>2023-10-06T00:00:00Z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0x01010027B593E579293345813B4C9FD71DEC85</vt:lpwstr>
  </property>
  <property fmtid="{D5CDD505-2E9C-101B-9397-08002B2CF9AE}" pid="7" name="MediaServiceImageTags">
    <vt:lpwstr/>
  </property>
</Properties>
</file>