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6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00D6AB-84A0-4AEA-96FB-E21187000666}" v="55" dt="2023-10-06T12:54:45.30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184" y="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07.10.2023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Bild in der Mitte auswählen, rechtsklicken und „Bild ändern“ klicken.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C142FD-8C55-4876-8363-EE28A57C884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722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0">
                <a:solidFill>
                  <a:schemeClr val="bg1"/>
                </a:solidFill>
                <a:latin typeface="TheSans C4s Black"/>
                <a:cs typeface="TheSans C4s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0">
                <a:solidFill>
                  <a:schemeClr val="bg1"/>
                </a:solidFill>
                <a:latin typeface="TheSans C4s Black"/>
                <a:cs typeface="TheSans C4s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0">
                <a:solidFill>
                  <a:schemeClr val="bg1"/>
                </a:solidFill>
                <a:latin typeface="TheSans C4s Black"/>
                <a:cs typeface="TheSans C4s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0">
                <a:solidFill>
                  <a:schemeClr val="bg1"/>
                </a:solidFill>
                <a:latin typeface="TheSans C4s Black"/>
                <a:cs typeface="TheSans C4s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270000" y="1270000"/>
            <a:ext cx="11176000" cy="11176000"/>
          </a:xfrm>
          <a:custGeom>
            <a:avLst/>
            <a:gdLst/>
            <a:ahLst/>
            <a:cxnLst/>
            <a:rect l="l" t="t" r="r" b="b"/>
            <a:pathLst>
              <a:path w="11176000" h="11176000">
                <a:moveTo>
                  <a:pt x="11176000" y="0"/>
                </a:moveTo>
                <a:lnTo>
                  <a:pt x="0" y="0"/>
                </a:lnTo>
                <a:lnTo>
                  <a:pt x="0" y="11176000"/>
                </a:lnTo>
                <a:lnTo>
                  <a:pt x="11176000" y="11176000"/>
                </a:lnTo>
                <a:lnTo>
                  <a:pt x="11176000" y="0"/>
                </a:lnTo>
                <a:close/>
              </a:path>
            </a:pathLst>
          </a:custGeom>
          <a:solidFill>
            <a:srgbClr val="C2C2C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05521" y="230248"/>
            <a:ext cx="3253740" cy="772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0">
                <a:solidFill>
                  <a:schemeClr val="bg1"/>
                </a:solidFill>
                <a:latin typeface="TheSans C4s Black"/>
                <a:cs typeface="TheSans C4s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 txBox="1"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85"/>
              <a:t>#SCCON23</a:t>
            </a:r>
          </a:p>
        </p:txBody>
      </p:sp>
      <p:sp>
        <p:nvSpPr>
          <p:cNvPr id="24" name="object 24"/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2638915" y="1264762"/>
            <a:ext cx="834390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 C4s Black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 C4s Black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 C4s Black"/>
                <a:cs typeface="TheSans C4s Black"/>
              </a:rPr>
              <a:t>ME </a:t>
            </a:r>
            <a:endParaRPr sz="4900" dirty="0">
              <a:latin typeface="TheSans C4s Black"/>
              <a:cs typeface="TheSans C4s Black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0DFE65A-D4EA-9128-9BA6-5D01FCCFAE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19200" y="1264762"/>
            <a:ext cx="11240061" cy="11384438"/>
          </a:xfrm>
          <a:prstGeom prst="rect">
            <a:avLst/>
          </a:prstGeom>
          <a:solidFill>
            <a:srgbClr val="003F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FBC9DDF5-3CF3-A9D5-04D1-DE546FF6F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5" b="5865"/>
          <a:stretch/>
        </p:blipFill>
        <p:spPr>
          <a:xfrm>
            <a:off x="1215025" y="1181002"/>
            <a:ext cx="11285950" cy="11157651"/>
          </a:xfrm>
          <a:prstGeom prst="rect">
            <a:avLst/>
          </a:prstGeom>
        </p:spPr>
      </p:pic>
      <p:pic>
        <p:nvPicPr>
          <p:cNvPr id="27" name="Grafik 26" descr="Ein Bild, das Screenshot, Rechteck enthält.&#10;&#10;Automatisch generierte Beschreibung">
            <a:extLst>
              <a:ext uri="{FF2B5EF4-FFF2-40B4-BE49-F238E27FC236}">
                <a16:creationId xmlns:a16="http://schemas.microsoft.com/office/drawing/2014/main" id="{C6939893-1F63-60D3-49B6-13B8652E1F8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12" y="10743523"/>
            <a:ext cx="5335215" cy="2972477"/>
          </a:xfrm>
          <a:prstGeom prst="rect">
            <a:avLst/>
          </a:prstGeom>
        </p:spPr>
      </p:pic>
      <p:sp>
        <p:nvSpPr>
          <p:cNvPr id="2" name="object 2"/>
          <p:cNvSpPr txBox="1">
            <a:spLocks/>
          </p:cNvSpPr>
          <p:nvPr/>
        </p:nvSpPr>
        <p:spPr>
          <a:xfrm>
            <a:off x="814900" y="11355614"/>
            <a:ext cx="4464685" cy="16671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 C4s Black"/>
                <a:cs typeface="TheSans C4s Black"/>
              </a:rPr>
              <a:t>Vorname Nachname</a:t>
            </a:r>
            <a:endParaRPr sz="4000" dirty="0">
              <a:latin typeface="TheSans C4s Black"/>
              <a:cs typeface="TheSans C4s Black"/>
            </a:endParaRPr>
          </a:p>
          <a:p>
            <a:pPr marL="12700">
              <a:lnSpc>
                <a:spcPts val="3500"/>
              </a:lnSpc>
            </a:pPr>
            <a:r>
              <a:rPr lang="de-DE" sz="3000" b="0" spc="-10" dirty="0">
                <a:solidFill>
                  <a:srgbClr val="FFFFFF"/>
                </a:solidFill>
                <a:latin typeface="TheSans C4s ExtraLight"/>
                <a:cs typeface="TheSans C4s ExtraLight"/>
              </a:rPr>
              <a:t>Unternehmen</a:t>
            </a:r>
            <a:endParaRPr sz="3000" dirty="0">
              <a:latin typeface="TheSans C4s ExtraLight"/>
              <a:cs typeface="TheSans C4s ExtraLight"/>
            </a:endParaRPr>
          </a:p>
        </p:txBody>
      </p:sp>
      <p:grpSp>
        <p:nvGrpSpPr>
          <p:cNvPr id="3" name="object 3"/>
          <p:cNvGrpSpPr>
            <a:grpSpLocks noGrp="1" noUngrp="1" noRot="1" noMove="1" noResize="1"/>
          </p:cNvGrpSpPr>
          <p:nvPr/>
        </p:nvGrpSpPr>
        <p:grpSpPr>
          <a:xfrm>
            <a:off x="9588111" y="11277600"/>
            <a:ext cx="3709035" cy="2019300"/>
            <a:chOff x="9588111" y="11277600"/>
            <a:chExt cx="3709035" cy="2019300"/>
          </a:xfrm>
        </p:grpSpPr>
        <p:sp>
          <p:nvSpPr>
            <p:cNvPr id="4" name="object 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851899" y="11757140"/>
              <a:ext cx="3445510" cy="1539875"/>
            </a:xfrm>
            <a:custGeom>
              <a:avLst/>
              <a:gdLst/>
              <a:ahLst/>
              <a:cxnLst/>
              <a:rect l="l" t="t" r="r" b="b"/>
              <a:pathLst>
                <a:path w="3445509" h="1539875">
                  <a:moveTo>
                    <a:pt x="3445002" y="0"/>
                  </a:moveTo>
                  <a:lnTo>
                    <a:pt x="0" y="276669"/>
                  </a:lnTo>
                  <a:lnTo>
                    <a:pt x="0" y="1539760"/>
                  </a:lnTo>
                  <a:lnTo>
                    <a:pt x="3445002" y="1539760"/>
                  </a:lnTo>
                  <a:lnTo>
                    <a:pt x="34450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61593" y="12860210"/>
              <a:ext cx="102019" cy="179133"/>
            </a:xfrm>
            <a:prstGeom prst="rect">
              <a:avLst/>
            </a:prstGeom>
          </p:spPr>
        </p:pic>
        <p:pic>
          <p:nvPicPr>
            <p:cNvPr id="6" name="object 6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84995" y="12859498"/>
              <a:ext cx="132143" cy="180555"/>
            </a:xfrm>
            <a:prstGeom prst="rect">
              <a:avLst/>
            </a:prstGeom>
          </p:spPr>
        </p:pic>
        <p:pic>
          <p:nvPicPr>
            <p:cNvPr id="7" name="object 7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53260" y="12859495"/>
              <a:ext cx="117081" cy="177393"/>
            </a:xfrm>
            <a:prstGeom prst="rect">
              <a:avLst/>
            </a:prstGeom>
          </p:spPr>
        </p:pic>
        <p:pic>
          <p:nvPicPr>
            <p:cNvPr id="8" name="object 8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096653" y="12859500"/>
              <a:ext cx="271675" cy="180200"/>
            </a:xfrm>
            <a:prstGeom prst="rect">
              <a:avLst/>
            </a:prstGeom>
          </p:spPr>
        </p:pic>
        <p:pic>
          <p:nvPicPr>
            <p:cNvPr id="9" name="object 9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405493" y="12859495"/>
              <a:ext cx="117081" cy="177393"/>
            </a:xfrm>
            <a:prstGeom prst="rect">
              <a:avLst/>
            </a:prstGeom>
          </p:spPr>
        </p:pic>
        <p:pic>
          <p:nvPicPr>
            <p:cNvPr id="10" name="object 10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547477" y="12804470"/>
              <a:ext cx="95351" cy="234873"/>
            </a:xfrm>
            <a:prstGeom prst="rect">
              <a:avLst/>
            </a:prstGeom>
          </p:spPr>
        </p:pic>
        <p:sp>
          <p:nvSpPr>
            <p:cNvPr id="11" name="object 11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671228" y="12797095"/>
              <a:ext cx="38100" cy="240029"/>
            </a:xfrm>
            <a:custGeom>
              <a:avLst/>
              <a:gdLst/>
              <a:ahLst/>
              <a:cxnLst/>
              <a:rect l="l" t="t" r="r" b="b"/>
              <a:pathLst>
                <a:path w="38100" h="240030">
                  <a:moveTo>
                    <a:pt x="18922" y="0"/>
                  </a:moveTo>
                  <a:lnTo>
                    <a:pt x="11530" y="1479"/>
                  </a:lnTo>
                  <a:lnTo>
                    <a:pt x="5518" y="5524"/>
                  </a:lnTo>
                  <a:lnTo>
                    <a:pt x="1477" y="11540"/>
                  </a:lnTo>
                  <a:lnTo>
                    <a:pt x="0" y="18935"/>
                  </a:lnTo>
                  <a:lnTo>
                    <a:pt x="1422" y="26386"/>
                  </a:lnTo>
                  <a:lnTo>
                    <a:pt x="5340" y="32524"/>
                  </a:lnTo>
                  <a:lnTo>
                    <a:pt x="11229" y="36691"/>
                  </a:lnTo>
                  <a:lnTo>
                    <a:pt x="18567" y="38226"/>
                  </a:lnTo>
                  <a:lnTo>
                    <a:pt x="26167" y="36691"/>
                  </a:lnTo>
                  <a:lnTo>
                    <a:pt x="32289" y="32524"/>
                  </a:lnTo>
                  <a:lnTo>
                    <a:pt x="36373" y="26386"/>
                  </a:lnTo>
                  <a:lnTo>
                    <a:pt x="37858" y="18935"/>
                  </a:lnTo>
                  <a:lnTo>
                    <a:pt x="36378" y="11540"/>
                  </a:lnTo>
                  <a:lnTo>
                    <a:pt x="32334" y="5524"/>
                  </a:lnTo>
                  <a:lnTo>
                    <a:pt x="26317" y="1479"/>
                  </a:lnTo>
                  <a:lnTo>
                    <a:pt x="18922" y="0"/>
                  </a:lnTo>
                  <a:close/>
                </a:path>
                <a:path w="38100" h="240030">
                  <a:moveTo>
                    <a:pt x="33667" y="65570"/>
                  </a:moveTo>
                  <a:lnTo>
                    <a:pt x="4216" y="65570"/>
                  </a:lnTo>
                  <a:lnTo>
                    <a:pt x="4216" y="239801"/>
                  </a:lnTo>
                  <a:lnTo>
                    <a:pt x="33667" y="239801"/>
                  </a:lnTo>
                  <a:lnTo>
                    <a:pt x="33667" y="65570"/>
                  </a:lnTo>
                  <a:close/>
                </a:path>
              </a:pathLst>
            </a:custGeom>
            <a:solidFill>
              <a:srgbClr val="0726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740988" y="12859498"/>
              <a:ext cx="132168" cy="180555"/>
            </a:xfrm>
            <a:prstGeom prst="rect">
              <a:avLst/>
            </a:prstGeom>
          </p:spPr>
        </p:pic>
        <p:pic>
          <p:nvPicPr>
            <p:cNvPr id="13" name="object 13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909269" y="12859495"/>
              <a:ext cx="117081" cy="177393"/>
            </a:xfrm>
            <a:prstGeom prst="rect">
              <a:avLst/>
            </a:prstGeom>
          </p:spPr>
        </p:pic>
        <p:sp>
          <p:nvSpPr>
            <p:cNvPr id="14" name="object 14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588111" y="11277600"/>
              <a:ext cx="3217545" cy="1435735"/>
            </a:xfrm>
            <a:custGeom>
              <a:avLst/>
              <a:gdLst/>
              <a:ahLst/>
              <a:cxnLst/>
              <a:rect l="l" t="t" r="r" b="b"/>
              <a:pathLst>
                <a:path w="3217545" h="1435734">
                  <a:moveTo>
                    <a:pt x="3217468" y="0"/>
                  </a:moveTo>
                  <a:lnTo>
                    <a:pt x="0" y="0"/>
                  </a:lnTo>
                  <a:lnTo>
                    <a:pt x="0" y="1435125"/>
                  </a:lnTo>
                  <a:lnTo>
                    <a:pt x="3217468" y="1181214"/>
                  </a:lnTo>
                  <a:lnTo>
                    <a:pt x="3217468" y="0"/>
                  </a:lnTo>
                  <a:close/>
                </a:path>
              </a:pathLst>
            </a:custGeom>
            <a:solidFill>
              <a:srgbClr val="009FE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904721" y="11843536"/>
              <a:ext cx="144907" cy="203581"/>
            </a:xfrm>
            <a:prstGeom prst="rect">
              <a:avLst/>
            </a:prstGeom>
          </p:spPr>
        </p:pic>
        <p:sp>
          <p:nvSpPr>
            <p:cNvPr id="16" name="object 16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075598" y="11843538"/>
              <a:ext cx="353060" cy="200025"/>
            </a:xfrm>
            <a:custGeom>
              <a:avLst/>
              <a:gdLst/>
              <a:ahLst/>
              <a:cxnLst/>
              <a:rect l="l" t="t" r="r" b="b"/>
              <a:pathLst>
                <a:path w="353059" h="200025">
                  <a:moveTo>
                    <a:pt x="262267" y="0"/>
                  </a:moveTo>
                  <a:lnTo>
                    <a:pt x="239616" y="3432"/>
                  </a:lnTo>
                  <a:lnTo>
                    <a:pt x="221361" y="12401"/>
                  </a:lnTo>
                  <a:lnTo>
                    <a:pt x="207610" y="24913"/>
                  </a:lnTo>
                  <a:lnTo>
                    <a:pt x="198475" y="38976"/>
                  </a:lnTo>
                  <a:lnTo>
                    <a:pt x="192926" y="24913"/>
                  </a:lnTo>
                  <a:lnTo>
                    <a:pt x="182726" y="12401"/>
                  </a:lnTo>
                  <a:lnTo>
                    <a:pt x="166912" y="3432"/>
                  </a:lnTo>
                  <a:lnTo>
                    <a:pt x="144526" y="0"/>
                  </a:lnTo>
                  <a:lnTo>
                    <a:pt x="123805" y="2776"/>
                  </a:lnTo>
                  <a:lnTo>
                    <a:pt x="105740" y="10685"/>
                  </a:lnTo>
                  <a:lnTo>
                    <a:pt x="90922" y="23097"/>
                  </a:lnTo>
                  <a:lnTo>
                    <a:pt x="79946" y="39382"/>
                  </a:lnTo>
                  <a:lnTo>
                    <a:pt x="79552" y="38976"/>
                  </a:lnTo>
                  <a:lnTo>
                    <a:pt x="80586" y="30068"/>
                  </a:lnTo>
                  <a:lnTo>
                    <a:pt x="81324" y="20526"/>
                  </a:lnTo>
                  <a:lnTo>
                    <a:pt x="81915" y="3543"/>
                  </a:lnTo>
                  <a:lnTo>
                    <a:pt x="61698" y="3323"/>
                  </a:lnTo>
                  <a:lnTo>
                    <a:pt x="40666" y="3844"/>
                  </a:lnTo>
                  <a:lnTo>
                    <a:pt x="19780" y="5104"/>
                  </a:lnTo>
                  <a:lnTo>
                    <a:pt x="0" y="7099"/>
                  </a:lnTo>
                  <a:lnTo>
                    <a:pt x="0" y="38595"/>
                  </a:lnTo>
                  <a:lnTo>
                    <a:pt x="17875" y="40263"/>
                  </a:lnTo>
                  <a:lnTo>
                    <a:pt x="34264" y="42532"/>
                  </a:lnTo>
                  <a:lnTo>
                    <a:pt x="34264" y="162623"/>
                  </a:lnTo>
                  <a:lnTo>
                    <a:pt x="25369" y="163430"/>
                  </a:lnTo>
                  <a:lnTo>
                    <a:pt x="16546" y="164603"/>
                  </a:lnTo>
                  <a:lnTo>
                    <a:pt x="8016" y="166068"/>
                  </a:lnTo>
                  <a:lnTo>
                    <a:pt x="0" y="167754"/>
                  </a:lnTo>
                  <a:lnTo>
                    <a:pt x="0" y="199644"/>
                  </a:lnTo>
                  <a:lnTo>
                    <a:pt x="113411" y="199644"/>
                  </a:lnTo>
                  <a:lnTo>
                    <a:pt x="113411" y="167360"/>
                  </a:lnTo>
                  <a:lnTo>
                    <a:pt x="106595" y="165731"/>
                  </a:lnTo>
                  <a:lnTo>
                    <a:pt x="99336" y="164401"/>
                  </a:lnTo>
                  <a:lnTo>
                    <a:pt x="91929" y="163367"/>
                  </a:lnTo>
                  <a:lnTo>
                    <a:pt x="84670" y="162623"/>
                  </a:lnTo>
                  <a:lnTo>
                    <a:pt x="84670" y="105918"/>
                  </a:lnTo>
                  <a:lnTo>
                    <a:pt x="88417" y="80503"/>
                  </a:lnTo>
                  <a:lnTo>
                    <a:pt x="98401" y="60291"/>
                  </a:lnTo>
                  <a:lnTo>
                    <a:pt x="112740" y="46944"/>
                  </a:lnTo>
                  <a:lnTo>
                    <a:pt x="129552" y="42125"/>
                  </a:lnTo>
                  <a:lnTo>
                    <a:pt x="141327" y="44643"/>
                  </a:lnTo>
                  <a:lnTo>
                    <a:pt x="148412" y="51630"/>
                  </a:lnTo>
                  <a:lnTo>
                    <a:pt x="151876" y="62233"/>
                  </a:lnTo>
                  <a:lnTo>
                    <a:pt x="152793" y="75603"/>
                  </a:lnTo>
                  <a:lnTo>
                    <a:pt x="152793" y="199644"/>
                  </a:lnTo>
                  <a:lnTo>
                    <a:pt x="231152" y="199644"/>
                  </a:lnTo>
                  <a:lnTo>
                    <a:pt x="231152" y="167360"/>
                  </a:lnTo>
                  <a:lnTo>
                    <a:pt x="224392" y="165731"/>
                  </a:lnTo>
                  <a:lnTo>
                    <a:pt x="217225" y="164401"/>
                  </a:lnTo>
                  <a:lnTo>
                    <a:pt x="209837" y="163367"/>
                  </a:lnTo>
                  <a:lnTo>
                    <a:pt x="202412" y="162623"/>
                  </a:lnTo>
                  <a:lnTo>
                    <a:pt x="202412" y="105918"/>
                  </a:lnTo>
                  <a:lnTo>
                    <a:pt x="206324" y="79839"/>
                  </a:lnTo>
                  <a:lnTo>
                    <a:pt x="216585" y="59701"/>
                  </a:lnTo>
                  <a:lnTo>
                    <a:pt x="230980" y="46723"/>
                  </a:lnTo>
                  <a:lnTo>
                    <a:pt x="247294" y="42125"/>
                  </a:lnTo>
                  <a:lnTo>
                    <a:pt x="258737" y="44483"/>
                  </a:lnTo>
                  <a:lnTo>
                    <a:pt x="265858" y="51236"/>
                  </a:lnTo>
                  <a:lnTo>
                    <a:pt x="269507" y="61901"/>
                  </a:lnTo>
                  <a:lnTo>
                    <a:pt x="270535" y="75996"/>
                  </a:lnTo>
                  <a:lnTo>
                    <a:pt x="270535" y="199644"/>
                  </a:lnTo>
                  <a:lnTo>
                    <a:pt x="352831" y="199644"/>
                  </a:lnTo>
                  <a:lnTo>
                    <a:pt x="352831" y="167754"/>
                  </a:lnTo>
                  <a:lnTo>
                    <a:pt x="345467" y="166068"/>
                  </a:lnTo>
                  <a:lnTo>
                    <a:pt x="337624" y="164603"/>
                  </a:lnTo>
                  <a:lnTo>
                    <a:pt x="329412" y="163430"/>
                  </a:lnTo>
                  <a:lnTo>
                    <a:pt x="320941" y="162623"/>
                  </a:lnTo>
                  <a:lnTo>
                    <a:pt x="320941" y="64973"/>
                  </a:lnTo>
                  <a:lnTo>
                    <a:pt x="317090" y="36213"/>
                  </a:lnTo>
                  <a:lnTo>
                    <a:pt x="305782" y="15946"/>
                  </a:lnTo>
                  <a:lnTo>
                    <a:pt x="287385" y="3949"/>
                  </a:lnTo>
                  <a:lnTo>
                    <a:pt x="2622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450465" y="11843151"/>
              <a:ext cx="357546" cy="203962"/>
            </a:xfrm>
            <a:prstGeom prst="rect">
              <a:avLst/>
            </a:prstGeom>
          </p:spPr>
        </p:pic>
        <p:sp>
          <p:nvSpPr>
            <p:cNvPr id="18" name="object 18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826514" y="11773838"/>
              <a:ext cx="133350" cy="273685"/>
            </a:xfrm>
            <a:custGeom>
              <a:avLst/>
              <a:gdLst/>
              <a:ahLst/>
              <a:cxnLst/>
              <a:rect l="l" t="t" r="r" b="b"/>
              <a:pathLst>
                <a:path w="133350" h="273684">
                  <a:moveTo>
                    <a:pt x="83870" y="0"/>
                  </a:moveTo>
                  <a:lnTo>
                    <a:pt x="33858" y="13385"/>
                  </a:lnTo>
                  <a:lnTo>
                    <a:pt x="33858" y="73647"/>
                  </a:lnTo>
                  <a:lnTo>
                    <a:pt x="0" y="73647"/>
                  </a:lnTo>
                  <a:lnTo>
                    <a:pt x="0" y="112610"/>
                  </a:lnTo>
                  <a:lnTo>
                    <a:pt x="33858" y="112610"/>
                  </a:lnTo>
                  <a:lnTo>
                    <a:pt x="33858" y="211861"/>
                  </a:lnTo>
                  <a:lnTo>
                    <a:pt x="36628" y="240724"/>
                  </a:lnTo>
                  <a:lnTo>
                    <a:pt x="45970" y="259695"/>
                  </a:lnTo>
                  <a:lnTo>
                    <a:pt x="63433" y="270104"/>
                  </a:lnTo>
                  <a:lnTo>
                    <a:pt x="90563" y="273278"/>
                  </a:lnTo>
                  <a:lnTo>
                    <a:pt x="101249" y="272862"/>
                  </a:lnTo>
                  <a:lnTo>
                    <a:pt x="112267" y="271710"/>
                  </a:lnTo>
                  <a:lnTo>
                    <a:pt x="123067" y="269967"/>
                  </a:lnTo>
                  <a:lnTo>
                    <a:pt x="133095" y="267779"/>
                  </a:lnTo>
                  <a:lnTo>
                    <a:pt x="129552" y="228003"/>
                  </a:lnTo>
                  <a:lnTo>
                    <a:pt x="122859" y="229971"/>
                  </a:lnTo>
                  <a:lnTo>
                    <a:pt x="115379" y="230759"/>
                  </a:lnTo>
                  <a:lnTo>
                    <a:pt x="107111" y="230759"/>
                  </a:lnTo>
                  <a:lnTo>
                    <a:pt x="96166" y="229258"/>
                  </a:lnTo>
                  <a:lnTo>
                    <a:pt x="88990" y="224066"/>
                  </a:lnTo>
                  <a:lnTo>
                    <a:pt x="85064" y="214149"/>
                  </a:lnTo>
                  <a:lnTo>
                    <a:pt x="83870" y="198475"/>
                  </a:lnTo>
                  <a:lnTo>
                    <a:pt x="83870" y="112610"/>
                  </a:lnTo>
                  <a:lnTo>
                    <a:pt x="131521" y="112610"/>
                  </a:lnTo>
                  <a:lnTo>
                    <a:pt x="131521" y="73647"/>
                  </a:lnTo>
                  <a:lnTo>
                    <a:pt x="83870" y="73647"/>
                  </a:lnTo>
                  <a:lnTo>
                    <a:pt x="838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73003" y="11843938"/>
              <a:ext cx="152387" cy="202793"/>
            </a:xfrm>
            <a:prstGeom prst="rect">
              <a:avLst/>
            </a:prstGeom>
          </p:spPr>
        </p:pic>
        <p:sp>
          <p:nvSpPr>
            <p:cNvPr id="20" name="object 20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248987" y="11773839"/>
              <a:ext cx="835025" cy="273685"/>
            </a:xfrm>
            <a:custGeom>
              <a:avLst/>
              <a:gdLst/>
              <a:ahLst/>
              <a:cxnLst/>
              <a:rect l="l" t="t" r="r" b="b"/>
              <a:pathLst>
                <a:path w="835025" h="273684">
                  <a:moveTo>
                    <a:pt x="191389" y="167347"/>
                  </a:moveTo>
                  <a:lnTo>
                    <a:pt x="184924" y="123685"/>
                  </a:lnTo>
                  <a:lnTo>
                    <a:pt x="178003" y="112229"/>
                  </a:lnTo>
                  <a:lnTo>
                    <a:pt x="166535" y="93281"/>
                  </a:lnTo>
                  <a:lnTo>
                    <a:pt x="139407" y="76530"/>
                  </a:lnTo>
                  <a:lnTo>
                    <a:pt x="139407" y="171691"/>
                  </a:lnTo>
                  <a:lnTo>
                    <a:pt x="136067" y="197142"/>
                  </a:lnTo>
                  <a:lnTo>
                    <a:pt x="126860" y="215493"/>
                  </a:lnTo>
                  <a:lnTo>
                    <a:pt x="112991" y="226618"/>
                  </a:lnTo>
                  <a:lnTo>
                    <a:pt x="95694" y="230352"/>
                  </a:lnTo>
                  <a:lnTo>
                    <a:pt x="76415" y="226555"/>
                  </a:lnTo>
                  <a:lnTo>
                    <a:pt x="62776" y="215252"/>
                  </a:lnTo>
                  <a:lnTo>
                    <a:pt x="54673" y="196646"/>
                  </a:lnTo>
                  <a:lnTo>
                    <a:pt x="51993" y="170903"/>
                  </a:lnTo>
                  <a:lnTo>
                    <a:pt x="55740" y="144297"/>
                  </a:lnTo>
                  <a:lnTo>
                    <a:pt x="65684" y="126060"/>
                  </a:lnTo>
                  <a:lnTo>
                    <a:pt x="79908" y="115582"/>
                  </a:lnTo>
                  <a:lnTo>
                    <a:pt x="96494" y="112229"/>
                  </a:lnTo>
                  <a:lnTo>
                    <a:pt x="115328" y="116039"/>
                  </a:lnTo>
                  <a:lnTo>
                    <a:pt x="128727" y="127342"/>
                  </a:lnTo>
                  <a:lnTo>
                    <a:pt x="136740" y="145961"/>
                  </a:lnTo>
                  <a:lnTo>
                    <a:pt x="139407" y="171691"/>
                  </a:lnTo>
                  <a:lnTo>
                    <a:pt x="139407" y="76530"/>
                  </a:lnTo>
                  <a:lnTo>
                    <a:pt x="137731" y="75488"/>
                  </a:lnTo>
                  <a:lnTo>
                    <a:pt x="100025" y="69697"/>
                  </a:lnTo>
                  <a:lnTo>
                    <a:pt x="59309" y="77558"/>
                  </a:lnTo>
                  <a:lnTo>
                    <a:pt x="27711" y="99479"/>
                  </a:lnTo>
                  <a:lnTo>
                    <a:pt x="7264" y="132994"/>
                  </a:lnTo>
                  <a:lnTo>
                    <a:pt x="0" y="175615"/>
                  </a:lnTo>
                  <a:lnTo>
                    <a:pt x="6464" y="219951"/>
                  </a:lnTo>
                  <a:lnTo>
                    <a:pt x="24866" y="250304"/>
                  </a:lnTo>
                  <a:lnTo>
                    <a:pt x="53670" y="267716"/>
                  </a:lnTo>
                  <a:lnTo>
                    <a:pt x="91363" y="273278"/>
                  </a:lnTo>
                  <a:lnTo>
                    <a:pt x="131914" y="265430"/>
                  </a:lnTo>
                  <a:lnTo>
                    <a:pt x="163525" y="243497"/>
                  </a:lnTo>
                  <a:lnTo>
                    <a:pt x="171589" y="230352"/>
                  </a:lnTo>
                  <a:lnTo>
                    <a:pt x="184073" y="209981"/>
                  </a:lnTo>
                  <a:lnTo>
                    <a:pt x="191389" y="167347"/>
                  </a:lnTo>
                  <a:close/>
                </a:path>
                <a:path w="835025" h="273684">
                  <a:moveTo>
                    <a:pt x="443382" y="234696"/>
                  </a:moveTo>
                  <a:lnTo>
                    <a:pt x="427139" y="233019"/>
                  </a:lnTo>
                  <a:lnTo>
                    <a:pt x="411480" y="230759"/>
                  </a:lnTo>
                  <a:lnTo>
                    <a:pt x="411480" y="73253"/>
                  </a:lnTo>
                  <a:lnTo>
                    <a:pt x="390982" y="73025"/>
                  </a:lnTo>
                  <a:lnTo>
                    <a:pt x="370636" y="73444"/>
                  </a:lnTo>
                  <a:lnTo>
                    <a:pt x="351015" y="74472"/>
                  </a:lnTo>
                  <a:lnTo>
                    <a:pt x="332727" y="75996"/>
                  </a:lnTo>
                  <a:lnTo>
                    <a:pt x="332727" y="108305"/>
                  </a:lnTo>
                  <a:lnTo>
                    <a:pt x="340220" y="109016"/>
                  </a:lnTo>
                  <a:lnTo>
                    <a:pt x="361480" y="111836"/>
                  </a:lnTo>
                  <a:lnTo>
                    <a:pt x="361480" y="168160"/>
                  </a:lnTo>
                  <a:lnTo>
                    <a:pt x="357936" y="192455"/>
                  </a:lnTo>
                  <a:lnTo>
                    <a:pt x="348234" y="212509"/>
                  </a:lnTo>
                  <a:lnTo>
                    <a:pt x="333730" y="226136"/>
                  </a:lnTo>
                  <a:lnTo>
                    <a:pt x="315798" y="231165"/>
                  </a:lnTo>
                  <a:lnTo>
                    <a:pt x="304241" y="228942"/>
                  </a:lnTo>
                  <a:lnTo>
                    <a:pt x="296849" y="222542"/>
                  </a:lnTo>
                  <a:lnTo>
                    <a:pt x="292925" y="212382"/>
                  </a:lnTo>
                  <a:lnTo>
                    <a:pt x="291769" y="198856"/>
                  </a:lnTo>
                  <a:lnTo>
                    <a:pt x="291769" y="73253"/>
                  </a:lnTo>
                  <a:lnTo>
                    <a:pt x="269900" y="73025"/>
                  </a:lnTo>
                  <a:lnTo>
                    <a:pt x="248462" y="73494"/>
                  </a:lnTo>
                  <a:lnTo>
                    <a:pt x="228206" y="74637"/>
                  </a:lnTo>
                  <a:lnTo>
                    <a:pt x="209867" y="76403"/>
                  </a:lnTo>
                  <a:lnTo>
                    <a:pt x="209867" y="108305"/>
                  </a:lnTo>
                  <a:lnTo>
                    <a:pt x="225920" y="109969"/>
                  </a:lnTo>
                  <a:lnTo>
                    <a:pt x="241376" y="112229"/>
                  </a:lnTo>
                  <a:lnTo>
                    <a:pt x="241376" y="211074"/>
                  </a:lnTo>
                  <a:lnTo>
                    <a:pt x="244284" y="235242"/>
                  </a:lnTo>
                  <a:lnTo>
                    <a:pt x="254025" y="255016"/>
                  </a:lnTo>
                  <a:lnTo>
                    <a:pt x="272110" y="268376"/>
                  </a:lnTo>
                  <a:lnTo>
                    <a:pt x="300037" y="273278"/>
                  </a:lnTo>
                  <a:lnTo>
                    <a:pt x="322224" y="270408"/>
                  </a:lnTo>
                  <a:lnTo>
                    <a:pt x="340791" y="262356"/>
                  </a:lnTo>
                  <a:lnTo>
                    <a:pt x="355523" y="250037"/>
                  </a:lnTo>
                  <a:lnTo>
                    <a:pt x="366191" y="234315"/>
                  </a:lnTo>
                  <a:lnTo>
                    <a:pt x="366991" y="234315"/>
                  </a:lnTo>
                  <a:lnTo>
                    <a:pt x="365963" y="243116"/>
                  </a:lnTo>
                  <a:lnTo>
                    <a:pt x="365226" y="252463"/>
                  </a:lnTo>
                  <a:lnTo>
                    <a:pt x="364782" y="261607"/>
                  </a:lnTo>
                  <a:lnTo>
                    <a:pt x="364629" y="269748"/>
                  </a:lnTo>
                  <a:lnTo>
                    <a:pt x="384530" y="269976"/>
                  </a:lnTo>
                  <a:lnTo>
                    <a:pt x="405041" y="269506"/>
                  </a:lnTo>
                  <a:lnTo>
                    <a:pt x="425043" y="268363"/>
                  </a:lnTo>
                  <a:lnTo>
                    <a:pt x="443382" y="266598"/>
                  </a:lnTo>
                  <a:lnTo>
                    <a:pt x="443382" y="234696"/>
                  </a:lnTo>
                  <a:close/>
                </a:path>
                <a:path w="835025" h="273684">
                  <a:moveTo>
                    <a:pt x="694601" y="237464"/>
                  </a:moveTo>
                  <a:lnTo>
                    <a:pt x="687400" y="235775"/>
                  </a:lnTo>
                  <a:lnTo>
                    <a:pt x="679538" y="234302"/>
                  </a:lnTo>
                  <a:lnTo>
                    <a:pt x="671233" y="233133"/>
                  </a:lnTo>
                  <a:lnTo>
                    <a:pt x="662698" y="232333"/>
                  </a:lnTo>
                  <a:lnTo>
                    <a:pt x="662698" y="131927"/>
                  </a:lnTo>
                  <a:lnTo>
                    <a:pt x="659803" y="107746"/>
                  </a:lnTo>
                  <a:lnTo>
                    <a:pt x="650100" y="87972"/>
                  </a:lnTo>
                  <a:lnTo>
                    <a:pt x="632129" y="74612"/>
                  </a:lnTo>
                  <a:lnTo>
                    <a:pt x="604418" y="69710"/>
                  </a:lnTo>
                  <a:lnTo>
                    <a:pt x="582231" y="72580"/>
                  </a:lnTo>
                  <a:lnTo>
                    <a:pt x="563626" y="80632"/>
                  </a:lnTo>
                  <a:lnTo>
                    <a:pt x="548779" y="92964"/>
                  </a:lnTo>
                  <a:lnTo>
                    <a:pt x="537870" y="108686"/>
                  </a:lnTo>
                  <a:lnTo>
                    <a:pt x="537476" y="108686"/>
                  </a:lnTo>
                  <a:lnTo>
                    <a:pt x="538746" y="99936"/>
                  </a:lnTo>
                  <a:lnTo>
                    <a:pt x="539610" y="90373"/>
                  </a:lnTo>
                  <a:lnTo>
                    <a:pt x="540092" y="81114"/>
                  </a:lnTo>
                  <a:lnTo>
                    <a:pt x="540245" y="73253"/>
                  </a:lnTo>
                  <a:lnTo>
                    <a:pt x="519861" y="73025"/>
                  </a:lnTo>
                  <a:lnTo>
                    <a:pt x="498856" y="73545"/>
                  </a:lnTo>
                  <a:lnTo>
                    <a:pt x="478053" y="74815"/>
                  </a:lnTo>
                  <a:lnTo>
                    <a:pt x="458330" y="76809"/>
                  </a:lnTo>
                  <a:lnTo>
                    <a:pt x="458330" y="108305"/>
                  </a:lnTo>
                  <a:lnTo>
                    <a:pt x="476199" y="109969"/>
                  </a:lnTo>
                  <a:lnTo>
                    <a:pt x="492594" y="112242"/>
                  </a:lnTo>
                  <a:lnTo>
                    <a:pt x="492594" y="232333"/>
                  </a:lnTo>
                  <a:lnTo>
                    <a:pt x="483692" y="233133"/>
                  </a:lnTo>
                  <a:lnTo>
                    <a:pt x="474878" y="234302"/>
                  </a:lnTo>
                  <a:lnTo>
                    <a:pt x="466344" y="235775"/>
                  </a:lnTo>
                  <a:lnTo>
                    <a:pt x="458330" y="237464"/>
                  </a:lnTo>
                  <a:lnTo>
                    <a:pt x="458330" y="269354"/>
                  </a:lnTo>
                  <a:lnTo>
                    <a:pt x="571741" y="269354"/>
                  </a:lnTo>
                  <a:lnTo>
                    <a:pt x="571741" y="237070"/>
                  </a:lnTo>
                  <a:lnTo>
                    <a:pt x="564934" y="235432"/>
                  </a:lnTo>
                  <a:lnTo>
                    <a:pt x="557669" y="234111"/>
                  </a:lnTo>
                  <a:lnTo>
                    <a:pt x="550265" y="233070"/>
                  </a:lnTo>
                  <a:lnTo>
                    <a:pt x="542988" y="232333"/>
                  </a:lnTo>
                  <a:lnTo>
                    <a:pt x="542988" y="174840"/>
                  </a:lnTo>
                  <a:lnTo>
                    <a:pt x="546531" y="150545"/>
                  </a:lnTo>
                  <a:lnTo>
                    <a:pt x="556234" y="130492"/>
                  </a:lnTo>
                  <a:lnTo>
                    <a:pt x="570750" y="116852"/>
                  </a:lnTo>
                  <a:lnTo>
                    <a:pt x="588683" y="111836"/>
                  </a:lnTo>
                  <a:lnTo>
                    <a:pt x="600252" y="114058"/>
                  </a:lnTo>
                  <a:lnTo>
                    <a:pt x="607631" y="120446"/>
                  </a:lnTo>
                  <a:lnTo>
                    <a:pt x="611555" y="130606"/>
                  </a:lnTo>
                  <a:lnTo>
                    <a:pt x="612698" y="144132"/>
                  </a:lnTo>
                  <a:lnTo>
                    <a:pt x="612698" y="269354"/>
                  </a:lnTo>
                  <a:lnTo>
                    <a:pt x="694601" y="269354"/>
                  </a:lnTo>
                  <a:lnTo>
                    <a:pt x="694601" y="237464"/>
                  </a:lnTo>
                  <a:close/>
                </a:path>
                <a:path w="835025" h="273684">
                  <a:moveTo>
                    <a:pt x="834771" y="267779"/>
                  </a:moveTo>
                  <a:lnTo>
                    <a:pt x="831227" y="228003"/>
                  </a:lnTo>
                  <a:lnTo>
                    <a:pt x="824534" y="229971"/>
                  </a:lnTo>
                  <a:lnTo>
                    <a:pt x="817054" y="230759"/>
                  </a:lnTo>
                  <a:lnTo>
                    <a:pt x="808786" y="230759"/>
                  </a:lnTo>
                  <a:lnTo>
                    <a:pt x="797839" y="229260"/>
                  </a:lnTo>
                  <a:lnTo>
                    <a:pt x="790663" y="224066"/>
                  </a:lnTo>
                  <a:lnTo>
                    <a:pt x="786739" y="214160"/>
                  </a:lnTo>
                  <a:lnTo>
                    <a:pt x="785545" y="198475"/>
                  </a:lnTo>
                  <a:lnTo>
                    <a:pt x="785545" y="112610"/>
                  </a:lnTo>
                  <a:lnTo>
                    <a:pt x="833196" y="112610"/>
                  </a:lnTo>
                  <a:lnTo>
                    <a:pt x="833196" y="73647"/>
                  </a:lnTo>
                  <a:lnTo>
                    <a:pt x="785545" y="73647"/>
                  </a:lnTo>
                  <a:lnTo>
                    <a:pt x="785545" y="0"/>
                  </a:lnTo>
                  <a:lnTo>
                    <a:pt x="735545" y="13385"/>
                  </a:lnTo>
                  <a:lnTo>
                    <a:pt x="735545" y="73647"/>
                  </a:lnTo>
                  <a:lnTo>
                    <a:pt x="701675" y="73647"/>
                  </a:lnTo>
                  <a:lnTo>
                    <a:pt x="701675" y="112610"/>
                  </a:lnTo>
                  <a:lnTo>
                    <a:pt x="735545" y="112610"/>
                  </a:lnTo>
                  <a:lnTo>
                    <a:pt x="735545" y="211861"/>
                  </a:lnTo>
                  <a:lnTo>
                    <a:pt x="738314" y="240728"/>
                  </a:lnTo>
                  <a:lnTo>
                    <a:pt x="747649" y="259702"/>
                  </a:lnTo>
                  <a:lnTo>
                    <a:pt x="765111" y="270103"/>
                  </a:lnTo>
                  <a:lnTo>
                    <a:pt x="792251" y="273278"/>
                  </a:lnTo>
                  <a:lnTo>
                    <a:pt x="802932" y="272872"/>
                  </a:lnTo>
                  <a:lnTo>
                    <a:pt x="813955" y="271716"/>
                  </a:lnTo>
                  <a:lnTo>
                    <a:pt x="824750" y="269976"/>
                  </a:lnTo>
                  <a:lnTo>
                    <a:pt x="834771" y="2677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107792" y="11843528"/>
              <a:ext cx="145287" cy="199656"/>
            </a:xfrm>
            <a:prstGeom prst="rect">
              <a:avLst/>
            </a:prstGeom>
          </p:spPr>
        </p:pic>
        <p:sp>
          <p:nvSpPr>
            <p:cNvPr id="22" name="object 22"/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270404" y="11847483"/>
              <a:ext cx="217170" cy="294640"/>
            </a:xfrm>
            <a:custGeom>
              <a:avLst/>
              <a:gdLst/>
              <a:ahLst/>
              <a:cxnLst/>
              <a:rect l="l" t="t" r="r" b="b"/>
              <a:pathLst>
                <a:path w="217170" h="294640">
                  <a:moveTo>
                    <a:pt x="216585" y="0"/>
                  </a:moveTo>
                  <a:lnTo>
                    <a:pt x="124434" y="0"/>
                  </a:lnTo>
                  <a:lnTo>
                    <a:pt x="124434" y="32283"/>
                  </a:lnTo>
                  <a:lnTo>
                    <a:pt x="130340" y="34251"/>
                  </a:lnTo>
                  <a:lnTo>
                    <a:pt x="144119" y="35814"/>
                  </a:lnTo>
                  <a:lnTo>
                    <a:pt x="126796" y="86220"/>
                  </a:lnTo>
                  <a:lnTo>
                    <a:pt x="121887" y="101473"/>
                  </a:lnTo>
                  <a:lnTo>
                    <a:pt x="117348" y="116649"/>
                  </a:lnTo>
                  <a:lnTo>
                    <a:pt x="113398" y="131083"/>
                  </a:lnTo>
                  <a:lnTo>
                    <a:pt x="110261" y="144106"/>
                  </a:lnTo>
                  <a:lnTo>
                    <a:pt x="109474" y="144106"/>
                  </a:lnTo>
                  <a:lnTo>
                    <a:pt x="102233" y="117492"/>
                  </a:lnTo>
                  <a:lnTo>
                    <a:pt x="98338" y="104639"/>
                  </a:lnTo>
                  <a:lnTo>
                    <a:pt x="94107" y="91744"/>
                  </a:lnTo>
                  <a:lnTo>
                    <a:pt x="74422" y="35814"/>
                  </a:lnTo>
                  <a:lnTo>
                    <a:pt x="87807" y="34251"/>
                  </a:lnTo>
                  <a:lnTo>
                    <a:pt x="94107" y="32283"/>
                  </a:lnTo>
                  <a:lnTo>
                    <a:pt x="94107" y="0"/>
                  </a:lnTo>
                  <a:lnTo>
                    <a:pt x="0" y="0"/>
                  </a:lnTo>
                  <a:lnTo>
                    <a:pt x="0" y="32283"/>
                  </a:lnTo>
                  <a:lnTo>
                    <a:pt x="6299" y="34251"/>
                  </a:lnTo>
                  <a:lnTo>
                    <a:pt x="13779" y="35433"/>
                  </a:lnTo>
                  <a:lnTo>
                    <a:pt x="21259" y="36220"/>
                  </a:lnTo>
                  <a:lnTo>
                    <a:pt x="75603" y="195694"/>
                  </a:lnTo>
                  <a:lnTo>
                    <a:pt x="90170" y="195694"/>
                  </a:lnTo>
                  <a:lnTo>
                    <a:pt x="83477" y="214604"/>
                  </a:lnTo>
                  <a:lnTo>
                    <a:pt x="75221" y="232741"/>
                  </a:lnTo>
                  <a:lnTo>
                    <a:pt x="66152" y="244236"/>
                  </a:lnTo>
                  <a:lnTo>
                    <a:pt x="55900" y="250269"/>
                  </a:lnTo>
                  <a:lnTo>
                    <a:pt x="44094" y="252018"/>
                  </a:lnTo>
                  <a:lnTo>
                    <a:pt x="37357" y="251785"/>
                  </a:lnTo>
                  <a:lnTo>
                    <a:pt x="30614" y="251034"/>
                  </a:lnTo>
                  <a:lnTo>
                    <a:pt x="23722" y="249693"/>
                  </a:lnTo>
                  <a:lnTo>
                    <a:pt x="16535" y="247688"/>
                  </a:lnTo>
                  <a:lnTo>
                    <a:pt x="13385" y="290995"/>
                  </a:lnTo>
                  <a:lnTo>
                    <a:pt x="20946" y="292323"/>
                  </a:lnTo>
                  <a:lnTo>
                    <a:pt x="28986" y="293312"/>
                  </a:lnTo>
                  <a:lnTo>
                    <a:pt x="36804" y="293931"/>
                  </a:lnTo>
                  <a:lnTo>
                    <a:pt x="43700" y="294144"/>
                  </a:lnTo>
                  <a:lnTo>
                    <a:pt x="73735" y="290324"/>
                  </a:lnTo>
                  <a:lnTo>
                    <a:pt x="97561" y="277460"/>
                  </a:lnTo>
                  <a:lnTo>
                    <a:pt x="116806" y="253446"/>
                  </a:lnTo>
                  <a:lnTo>
                    <a:pt x="133096" y="216179"/>
                  </a:lnTo>
                  <a:lnTo>
                    <a:pt x="195313" y="36220"/>
                  </a:lnTo>
                  <a:lnTo>
                    <a:pt x="202793" y="35433"/>
                  </a:lnTo>
                  <a:lnTo>
                    <a:pt x="209880" y="34251"/>
                  </a:lnTo>
                  <a:lnTo>
                    <a:pt x="216585" y="32283"/>
                  </a:lnTo>
                  <a:lnTo>
                    <a:pt x="21658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</Words>
  <Application>Microsoft Office PowerPoint</Application>
  <PresentationFormat>Benutzerdefiniert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TheSans C4s Black</vt:lpstr>
      <vt:lpstr>TheSans C4s ExtraLight</vt:lpstr>
      <vt:lpstr>Office Theme</vt:lpstr>
      <vt:lpstr>#SCCON23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Marta, Helga</cp:lastModifiedBy>
  <cp:revision>3</cp:revision>
  <dcterms:created xsi:type="dcterms:W3CDTF">2023-10-06T11:17:16Z</dcterms:created>
  <dcterms:modified xsi:type="dcterms:W3CDTF">2023-10-07T00:29:14Z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