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8" r:id="rId5"/>
  </p:sldIdLst>
  <p:sldSz cx="4114800" cy="51435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59CA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 horzBarState="maximized">
    <p:restoredLeft sz="14997" autoAdjust="0"/>
    <p:restoredTop sz="94660"/>
  </p:normalViewPr>
  <p:slideViewPr>
    <p:cSldViewPr snapToGrid="0">
      <p:cViewPr varScale="1">
        <p:scale>
          <a:sx n="211" d="100"/>
          <a:sy n="211" d="100"/>
        </p:scale>
        <p:origin x="5472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microsoft.com/office/2016/11/relationships/changesInfo" Target="changesInfos/changesInfo1.xml"/><Relationship Id="rId4" Type="http://schemas.openxmlformats.org/officeDocument/2006/relationships/slideMaster" Target="slideMasters/slideMaster1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tefan Hilfert" userId="92a4586a-0251-480c-9f7a-a43964135c16" providerId="ADAL" clId="{C8185C2C-CB95-408D-BC97-207908DEC7CC}"/>
    <pc:docChg chg="modMainMaster">
      <pc:chgData name="Stefan Hilfert" userId="92a4586a-0251-480c-9f7a-a43964135c16" providerId="ADAL" clId="{C8185C2C-CB95-408D-BC97-207908DEC7CC}" dt="2025-03-12T09:19:40.124" v="5" actId="14100"/>
      <pc:docMkLst>
        <pc:docMk/>
      </pc:docMkLst>
      <pc:sldMasterChg chg="modSldLayout">
        <pc:chgData name="Stefan Hilfert" userId="92a4586a-0251-480c-9f7a-a43964135c16" providerId="ADAL" clId="{C8185C2C-CB95-408D-BC97-207908DEC7CC}" dt="2025-03-12T09:19:40.124" v="5" actId="14100"/>
        <pc:sldMasterMkLst>
          <pc:docMk/>
          <pc:sldMasterMk cId="3272544029" sldId="2147483660"/>
        </pc:sldMasterMkLst>
        <pc:sldLayoutChg chg="modSp mod">
          <pc:chgData name="Stefan Hilfert" userId="92a4586a-0251-480c-9f7a-a43964135c16" providerId="ADAL" clId="{C8185C2C-CB95-408D-BC97-207908DEC7CC}" dt="2025-03-12T09:19:40.124" v="5" actId="14100"/>
          <pc:sldLayoutMkLst>
            <pc:docMk/>
            <pc:sldMasterMk cId="3272544029" sldId="2147483660"/>
            <pc:sldLayoutMk cId="4242473871" sldId="2147483663"/>
          </pc:sldLayoutMkLst>
          <pc:spChg chg="mod">
            <ac:chgData name="Stefan Hilfert" userId="92a4586a-0251-480c-9f7a-a43964135c16" providerId="ADAL" clId="{C8185C2C-CB95-408D-BC97-207908DEC7CC}" dt="2025-03-12T09:19:40.124" v="5" actId="14100"/>
            <ac:spMkLst>
              <pc:docMk/>
              <pc:sldMasterMk cId="3272544029" sldId="2147483660"/>
              <pc:sldLayoutMk cId="4242473871" sldId="2147483663"/>
              <ac:spMk id="2" creationId="{62EFDAA2-193B-54F1-5505-DBD53CFE5205}"/>
            </ac:spMkLst>
          </pc:spChg>
        </pc:sldLayoutChg>
      </pc:sldMasterChg>
    </pc:docChg>
  </pc:docChgLst>
</pc:chgInfo>
</file>

<file path=ppt/media/image1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Version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Grafik 7">
            <a:extLst>
              <a:ext uri="{FF2B5EF4-FFF2-40B4-BE49-F238E27FC236}">
                <a16:creationId xmlns:a16="http://schemas.microsoft.com/office/drawing/2014/main" id="{7CECD983-7FC1-B9EF-4369-D0C53935A80A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0"/>
            <a:ext cx="4114800" cy="5143500"/>
          </a:xfrm>
          <a:prstGeom prst="rect">
            <a:avLst/>
          </a:prstGeom>
        </p:spPr>
      </p:pic>
      <p:sp>
        <p:nvSpPr>
          <p:cNvPr id="10" name="Bildplatzhalter 9">
            <a:extLst>
              <a:ext uri="{FF2B5EF4-FFF2-40B4-BE49-F238E27FC236}">
                <a16:creationId xmlns:a16="http://schemas.microsoft.com/office/drawing/2014/main" id="{B4E0333E-4DC9-0C49-692D-05039D64E2E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720725" y="1973579"/>
            <a:ext cx="2692400" cy="1561783"/>
          </a:xfrm>
          <a:custGeom>
            <a:avLst/>
            <a:gdLst>
              <a:gd name="connsiteX0" fmla="*/ 0 w 2673350"/>
              <a:gd name="connsiteY0" fmla="*/ 0 h 1938338"/>
              <a:gd name="connsiteX1" fmla="*/ 2673350 w 2673350"/>
              <a:gd name="connsiteY1" fmla="*/ 0 h 1938338"/>
              <a:gd name="connsiteX2" fmla="*/ 2673350 w 2673350"/>
              <a:gd name="connsiteY2" fmla="*/ 1938338 h 1938338"/>
              <a:gd name="connsiteX3" fmla="*/ 0 w 2673350"/>
              <a:gd name="connsiteY3" fmla="*/ 1938338 h 1938338"/>
              <a:gd name="connsiteX4" fmla="*/ 0 w 2673350"/>
              <a:gd name="connsiteY4" fmla="*/ 0 h 1938338"/>
              <a:gd name="connsiteX0" fmla="*/ 0 w 2680970"/>
              <a:gd name="connsiteY0" fmla="*/ 0 h 1938338"/>
              <a:gd name="connsiteX1" fmla="*/ 2673350 w 2680970"/>
              <a:gd name="connsiteY1" fmla="*/ 0 h 1938338"/>
              <a:gd name="connsiteX2" fmla="*/ 2680970 w 2680970"/>
              <a:gd name="connsiteY2" fmla="*/ 1637348 h 1938338"/>
              <a:gd name="connsiteX3" fmla="*/ 0 w 2680970"/>
              <a:gd name="connsiteY3" fmla="*/ 1938338 h 1938338"/>
              <a:gd name="connsiteX4" fmla="*/ 0 w 2680970"/>
              <a:gd name="connsiteY4" fmla="*/ 0 h 1938338"/>
              <a:gd name="connsiteX0" fmla="*/ 0 w 2692400"/>
              <a:gd name="connsiteY0" fmla="*/ 0 h 1938338"/>
              <a:gd name="connsiteX1" fmla="*/ 2673350 w 2692400"/>
              <a:gd name="connsiteY1" fmla="*/ 0 h 1938338"/>
              <a:gd name="connsiteX2" fmla="*/ 2692400 w 2692400"/>
              <a:gd name="connsiteY2" fmla="*/ 1561690 h 1938338"/>
              <a:gd name="connsiteX3" fmla="*/ 0 w 2692400"/>
              <a:gd name="connsiteY3" fmla="*/ 1938338 h 1938338"/>
              <a:gd name="connsiteX4" fmla="*/ 0 w 2692400"/>
              <a:gd name="connsiteY4" fmla="*/ 0 h 19383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92400" h="1938338">
                <a:moveTo>
                  <a:pt x="0" y="0"/>
                </a:moveTo>
                <a:lnTo>
                  <a:pt x="2673350" y="0"/>
                </a:lnTo>
                <a:lnTo>
                  <a:pt x="2692400" y="1561690"/>
                </a:lnTo>
                <a:lnTo>
                  <a:pt x="0" y="1938338"/>
                </a:lnTo>
                <a:lnTo>
                  <a:pt x="0" y="0"/>
                </a:lnTo>
                <a:close/>
              </a:path>
            </a:pathLst>
          </a:custGeom>
        </p:spPr>
        <p:txBody>
          <a:bodyPr/>
          <a:lstStyle>
            <a:lvl1pPr marL="0" indent="0">
              <a:buNone/>
              <a:defRPr/>
            </a:lvl1pPr>
          </a:lstStyle>
          <a:p>
            <a:endParaRPr lang="de-DE"/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62EFDAA2-193B-54F1-5505-DBD53CFE5205}"/>
              </a:ext>
            </a:extLst>
          </p:cNvPr>
          <p:cNvSpPr/>
          <p:nvPr userDrawn="1"/>
        </p:nvSpPr>
        <p:spPr>
          <a:xfrm>
            <a:off x="720725" y="1652257"/>
            <a:ext cx="1995315" cy="23552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de-DE" sz="1600" b="1" dirty="0">
                <a:solidFill>
                  <a:srgbClr val="97C4E3"/>
                </a:solidFill>
                <a:latin typeface="TheSans C4s Bold" panose="020B0702050302020203" pitchFamily="34" charset="0"/>
              </a:rPr>
              <a:t>WIR SIND DABEI </a:t>
            </a:r>
          </a:p>
        </p:txBody>
      </p:sp>
    </p:spTree>
    <p:extLst>
      <p:ext uri="{BB962C8B-B14F-4D97-AF65-F5344CB8AC3E}">
        <p14:creationId xmlns:p14="http://schemas.microsoft.com/office/powerpoint/2010/main" val="42424738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725440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</p:sldLayoutIdLst>
  <p:txStyles>
    <p:titleStyle>
      <a:lvl1pPr algn="l" defTabSz="411480" rtl="0" eaLnBrk="1" latinLnBrk="0" hangingPunct="1">
        <a:lnSpc>
          <a:spcPct val="90000"/>
        </a:lnSpc>
        <a:spcBef>
          <a:spcPct val="0"/>
        </a:spcBef>
        <a:buNone/>
        <a:defRPr sz="19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2870" indent="-102870" algn="l" defTabSz="411480" rtl="0" eaLnBrk="1" latinLnBrk="0" hangingPunct="1">
        <a:lnSpc>
          <a:spcPct val="90000"/>
        </a:lnSpc>
        <a:spcBef>
          <a:spcPts val="450"/>
        </a:spcBef>
        <a:buFont typeface="Arial" panose="020B0604020202020204" pitchFamily="34" charset="0"/>
        <a:buChar char="•"/>
        <a:defRPr sz="1260" kern="1200">
          <a:solidFill>
            <a:schemeClr val="tx1"/>
          </a:solidFill>
          <a:latin typeface="+mn-lt"/>
          <a:ea typeface="+mn-ea"/>
          <a:cs typeface="+mn-cs"/>
        </a:defRPr>
      </a:lvl1pPr>
      <a:lvl2pPr marL="308610" indent="-102870" algn="l" defTabSz="411480" rtl="0" eaLnBrk="1" latinLnBrk="0" hangingPunct="1">
        <a:lnSpc>
          <a:spcPct val="90000"/>
        </a:lnSpc>
        <a:spcBef>
          <a:spcPts val="225"/>
        </a:spcBef>
        <a:buFont typeface="Arial" panose="020B0604020202020204" pitchFamily="34" charset="0"/>
        <a:buChar char="•"/>
        <a:defRPr sz="1080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indent="-102870" algn="l" defTabSz="411480" rtl="0" eaLnBrk="1" latinLnBrk="0" hangingPunct="1">
        <a:lnSpc>
          <a:spcPct val="90000"/>
        </a:lnSpc>
        <a:spcBef>
          <a:spcPts val="225"/>
        </a:spcBef>
        <a:buFont typeface="Arial" panose="020B0604020202020204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720090" indent="-102870" algn="l" defTabSz="411480" rtl="0" eaLnBrk="1" latinLnBrk="0" hangingPunct="1">
        <a:lnSpc>
          <a:spcPct val="90000"/>
        </a:lnSpc>
        <a:spcBef>
          <a:spcPts val="225"/>
        </a:spcBef>
        <a:buFont typeface="Arial" panose="020B0604020202020204" pitchFamily="34" charset="0"/>
        <a:buChar char="•"/>
        <a:defRPr sz="810" kern="1200">
          <a:solidFill>
            <a:schemeClr val="tx1"/>
          </a:solidFill>
          <a:latin typeface="+mn-lt"/>
          <a:ea typeface="+mn-ea"/>
          <a:cs typeface="+mn-cs"/>
        </a:defRPr>
      </a:lvl4pPr>
      <a:lvl5pPr marL="925830" indent="-102870" algn="l" defTabSz="411480" rtl="0" eaLnBrk="1" latinLnBrk="0" hangingPunct="1">
        <a:lnSpc>
          <a:spcPct val="90000"/>
        </a:lnSpc>
        <a:spcBef>
          <a:spcPts val="225"/>
        </a:spcBef>
        <a:buFont typeface="Arial" panose="020B0604020202020204" pitchFamily="34" charset="0"/>
        <a:buChar char="•"/>
        <a:defRPr sz="810" kern="1200">
          <a:solidFill>
            <a:schemeClr val="tx1"/>
          </a:solidFill>
          <a:latin typeface="+mn-lt"/>
          <a:ea typeface="+mn-ea"/>
          <a:cs typeface="+mn-cs"/>
        </a:defRPr>
      </a:lvl5pPr>
      <a:lvl6pPr marL="1131570" indent="-102870" algn="l" defTabSz="411480" rtl="0" eaLnBrk="1" latinLnBrk="0" hangingPunct="1">
        <a:lnSpc>
          <a:spcPct val="90000"/>
        </a:lnSpc>
        <a:spcBef>
          <a:spcPts val="225"/>
        </a:spcBef>
        <a:buFont typeface="Arial" panose="020B0604020202020204" pitchFamily="34" charset="0"/>
        <a:buChar char="•"/>
        <a:defRPr sz="810" kern="1200">
          <a:solidFill>
            <a:schemeClr val="tx1"/>
          </a:solidFill>
          <a:latin typeface="+mn-lt"/>
          <a:ea typeface="+mn-ea"/>
          <a:cs typeface="+mn-cs"/>
        </a:defRPr>
      </a:lvl6pPr>
      <a:lvl7pPr marL="1337310" indent="-102870" algn="l" defTabSz="411480" rtl="0" eaLnBrk="1" latinLnBrk="0" hangingPunct="1">
        <a:lnSpc>
          <a:spcPct val="90000"/>
        </a:lnSpc>
        <a:spcBef>
          <a:spcPts val="225"/>
        </a:spcBef>
        <a:buFont typeface="Arial" panose="020B0604020202020204" pitchFamily="34" charset="0"/>
        <a:buChar char="•"/>
        <a:defRPr sz="810" kern="1200">
          <a:solidFill>
            <a:schemeClr val="tx1"/>
          </a:solidFill>
          <a:latin typeface="+mn-lt"/>
          <a:ea typeface="+mn-ea"/>
          <a:cs typeface="+mn-cs"/>
        </a:defRPr>
      </a:lvl7pPr>
      <a:lvl8pPr marL="1543050" indent="-102870" algn="l" defTabSz="411480" rtl="0" eaLnBrk="1" latinLnBrk="0" hangingPunct="1">
        <a:lnSpc>
          <a:spcPct val="90000"/>
        </a:lnSpc>
        <a:spcBef>
          <a:spcPts val="225"/>
        </a:spcBef>
        <a:buFont typeface="Arial" panose="020B0604020202020204" pitchFamily="34" charset="0"/>
        <a:buChar char="•"/>
        <a:defRPr sz="810" kern="1200">
          <a:solidFill>
            <a:schemeClr val="tx1"/>
          </a:solidFill>
          <a:latin typeface="+mn-lt"/>
          <a:ea typeface="+mn-ea"/>
          <a:cs typeface="+mn-cs"/>
        </a:defRPr>
      </a:lvl8pPr>
      <a:lvl9pPr marL="1748790" indent="-102870" algn="l" defTabSz="411480" rtl="0" eaLnBrk="1" latinLnBrk="0" hangingPunct="1">
        <a:lnSpc>
          <a:spcPct val="90000"/>
        </a:lnSpc>
        <a:spcBef>
          <a:spcPts val="225"/>
        </a:spcBef>
        <a:buFont typeface="Arial" panose="020B0604020202020204" pitchFamily="34" charset="0"/>
        <a:buChar char="•"/>
        <a:defRPr sz="81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11480" rtl="0" eaLnBrk="1" latinLnBrk="0" hangingPunct="1">
        <a:defRPr sz="810" kern="1200">
          <a:solidFill>
            <a:schemeClr val="tx1"/>
          </a:solidFill>
          <a:latin typeface="+mn-lt"/>
          <a:ea typeface="+mn-ea"/>
          <a:cs typeface="+mn-cs"/>
        </a:defRPr>
      </a:lvl1pPr>
      <a:lvl2pPr marL="205740" algn="l" defTabSz="411480" rtl="0" eaLnBrk="1" latinLnBrk="0" hangingPunct="1">
        <a:defRPr sz="810" kern="1200">
          <a:solidFill>
            <a:schemeClr val="tx1"/>
          </a:solidFill>
          <a:latin typeface="+mn-lt"/>
          <a:ea typeface="+mn-ea"/>
          <a:cs typeface="+mn-cs"/>
        </a:defRPr>
      </a:lvl2pPr>
      <a:lvl3pPr marL="411480" algn="l" defTabSz="411480" rtl="0" eaLnBrk="1" latinLnBrk="0" hangingPunct="1">
        <a:defRPr sz="810" kern="1200">
          <a:solidFill>
            <a:schemeClr val="tx1"/>
          </a:solidFill>
          <a:latin typeface="+mn-lt"/>
          <a:ea typeface="+mn-ea"/>
          <a:cs typeface="+mn-cs"/>
        </a:defRPr>
      </a:lvl3pPr>
      <a:lvl4pPr marL="617220" algn="l" defTabSz="411480" rtl="0" eaLnBrk="1" latinLnBrk="0" hangingPunct="1">
        <a:defRPr sz="810" kern="1200">
          <a:solidFill>
            <a:schemeClr val="tx1"/>
          </a:solidFill>
          <a:latin typeface="+mn-lt"/>
          <a:ea typeface="+mn-ea"/>
          <a:cs typeface="+mn-cs"/>
        </a:defRPr>
      </a:lvl4pPr>
      <a:lvl5pPr marL="822960" algn="l" defTabSz="411480" rtl="0" eaLnBrk="1" latinLnBrk="0" hangingPunct="1">
        <a:defRPr sz="810" kern="1200">
          <a:solidFill>
            <a:schemeClr val="tx1"/>
          </a:solidFill>
          <a:latin typeface="+mn-lt"/>
          <a:ea typeface="+mn-ea"/>
          <a:cs typeface="+mn-cs"/>
        </a:defRPr>
      </a:lvl5pPr>
      <a:lvl6pPr marL="1028700" algn="l" defTabSz="411480" rtl="0" eaLnBrk="1" latinLnBrk="0" hangingPunct="1">
        <a:defRPr sz="810" kern="1200">
          <a:solidFill>
            <a:schemeClr val="tx1"/>
          </a:solidFill>
          <a:latin typeface="+mn-lt"/>
          <a:ea typeface="+mn-ea"/>
          <a:cs typeface="+mn-cs"/>
        </a:defRPr>
      </a:lvl6pPr>
      <a:lvl7pPr marL="1234440" algn="l" defTabSz="411480" rtl="0" eaLnBrk="1" latinLnBrk="0" hangingPunct="1">
        <a:defRPr sz="810" kern="1200">
          <a:solidFill>
            <a:schemeClr val="tx1"/>
          </a:solidFill>
          <a:latin typeface="+mn-lt"/>
          <a:ea typeface="+mn-ea"/>
          <a:cs typeface="+mn-cs"/>
        </a:defRPr>
      </a:lvl7pPr>
      <a:lvl8pPr marL="1440180" algn="l" defTabSz="411480" rtl="0" eaLnBrk="1" latinLnBrk="0" hangingPunct="1">
        <a:defRPr sz="810" kern="1200">
          <a:solidFill>
            <a:schemeClr val="tx1"/>
          </a:solidFill>
          <a:latin typeface="+mn-lt"/>
          <a:ea typeface="+mn-ea"/>
          <a:cs typeface="+mn-cs"/>
        </a:defRPr>
      </a:lvl8pPr>
      <a:lvl9pPr marL="1645920" algn="l" defTabSz="411480" rtl="0" eaLnBrk="1" latinLnBrk="0" hangingPunct="1">
        <a:defRPr sz="81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Bildplatzhalter 1">
            <a:extLst>
              <a:ext uri="{FF2B5EF4-FFF2-40B4-BE49-F238E27FC236}">
                <a16:creationId xmlns:a16="http://schemas.microsoft.com/office/drawing/2014/main" id="{17BA483F-13CE-EC1F-7E84-6AF0331363F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657721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4d400cd6-3dcf-42ac-a0f3-eb2b71ca5395">
      <Terms xmlns="http://schemas.microsoft.com/office/infopath/2007/PartnerControls"/>
    </lcf76f155ced4ddcb4097134ff3c332f>
    <TaxCatchAll xmlns="1cd1ef05-533a-455e-94da-f80c122cc148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27B593E579293345813B4C9FD71DEC85" ma:contentTypeVersion="18" ma:contentTypeDescription="Ein neues Dokument erstellen." ma:contentTypeScope="" ma:versionID="a7609f5b917a210e34f5e4269414a600">
  <xsd:schema xmlns:xsd="http://www.w3.org/2001/XMLSchema" xmlns:xs="http://www.w3.org/2001/XMLSchema" xmlns:p="http://schemas.microsoft.com/office/2006/metadata/properties" xmlns:ns2="1cd1ef05-533a-455e-94da-f80c122cc148" xmlns:ns3="4d400cd6-3dcf-42ac-a0f3-eb2b71ca5395" targetNamespace="http://schemas.microsoft.com/office/2006/metadata/properties" ma:root="true" ma:fieldsID="9942ef24a3a2899f0077463235fbf162" ns2:_="" ns3:_="">
    <xsd:import namespace="1cd1ef05-533a-455e-94da-f80c122cc148"/>
    <xsd:import namespace="4d400cd6-3dcf-42ac-a0f3-eb2b71ca5395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LengthInSecond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Location" minOccurs="0"/>
                <xsd:element ref="ns3:MediaServiceAutoKeyPoints" minOccurs="0"/>
                <xsd:element ref="ns3:MediaServiceKeyPoints" minOccurs="0"/>
                <xsd:element ref="ns3:lcf76f155ced4ddcb4097134ff3c332f" minOccurs="0"/>
                <xsd:element ref="ns2:TaxCatchAll" minOccurs="0"/>
                <xsd:element ref="ns3:MediaServiceObjectDetectorVersions" minOccurs="0"/>
                <xsd:element ref="ns3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cd1ef05-533a-455e-94da-f80c122cc148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Freigegeben für -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98436f41-9284-4058-854b-075db68fa5d3}" ma:internalName="TaxCatchAll" ma:showField="CatchAllData" ma:web="1cd1ef05-533a-455e-94da-f80c122cc148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d400cd6-3dcf-42ac-a0f3-eb2b71ca539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LengthInSeconds" ma:index="14" nillable="true" ma:displayName="MediaLengthInSeconds" ma:hidden="true" ma:internalName="MediaLengthInSeconds" ma:readOnly="true">
      <xsd:simpleType>
        <xsd:restriction base="dms:Unknown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22" nillable="true" ma:taxonomy="true" ma:internalName="lcf76f155ced4ddcb4097134ff3c332f" ma:taxonomyFieldName="MediaServiceImageTags" ma:displayName="Bildmarkierungen" ma:readOnly="false" ma:fieldId="{5cf76f15-5ced-4ddc-b409-7134ff3c332f}" ma:taxonomyMulti="true" ma:sspId="958c498c-9765-48fb-9de1-ce272e7a1422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EF9BFAA9-A2FC-453B-9ADF-558FB83D8F15}">
  <ds:schemaRefs>
    <ds:schemaRef ds:uri="http://purl.org/dc/terms/"/>
    <ds:schemaRef ds:uri="http://purl.org/dc/dcmitype/"/>
    <ds:schemaRef ds:uri="http://schemas.microsoft.com/office/2006/documentManagement/types"/>
    <ds:schemaRef ds:uri="4d400cd6-3dcf-42ac-a0f3-eb2b71ca5395"/>
    <ds:schemaRef ds:uri="http://purl.org/dc/elements/1.1/"/>
    <ds:schemaRef ds:uri="http://schemas.microsoft.com/office/infopath/2007/PartnerControls"/>
    <ds:schemaRef ds:uri="1cd1ef05-533a-455e-94da-f80c122cc148"/>
    <ds:schemaRef ds:uri="http://schemas.openxmlformats.org/package/2006/metadata/core-properties"/>
    <ds:schemaRef ds:uri="http://schemas.microsoft.com/office/2006/metadata/properties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53EE6809-C60C-40F2-B3AA-FD909B51660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cd1ef05-533a-455e-94da-f80c122cc148"/>
    <ds:schemaRef ds:uri="4d400cd6-3dcf-42ac-a0f3-eb2b71ca539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F965CBA2-D52A-4483-964C-50FCC1BD0A3A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TheSans C4s Bold</vt:lpstr>
      <vt:lpstr>Office</vt:lpstr>
      <vt:lpstr>PowerPoint-Präsentation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Lea Joisten</dc:creator>
  <cp:lastModifiedBy>Stefan Hilfert</cp:lastModifiedBy>
  <cp:revision>2</cp:revision>
  <dcterms:created xsi:type="dcterms:W3CDTF">2025-02-28T14:26:32Z</dcterms:created>
  <dcterms:modified xsi:type="dcterms:W3CDTF">2025-03-12T09:19:45Z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0x01010027B593E579293345813B4C9FD71DEC85</vt:lpwstr>
  </property>
</Properties>
</file>

<file path=docProps/thumbnail.jpeg>
</file>